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5" r:id="rId6"/>
    <p:sldId id="266" r:id="rId7"/>
    <p:sldId id="269" r:id="rId8"/>
    <p:sldId id="271" r:id="rId9"/>
    <p:sldId id="262" r:id="rId10"/>
    <p:sldId id="270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0734-46C1-49DB-8C58-07E64BEF7057}" type="datetimeFigureOut">
              <a:rPr lang="pl-PL" smtClean="0"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F568-155D-4DB9-A00D-CC19D87ED82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nfebjTolrg" TargetMode="External"/><Relationship Id="rId2" Type="http://schemas.openxmlformats.org/officeDocument/2006/relationships/hyperlink" Target="http://l.facebook.com/l.php?u=http%3A%2F%2Fwww.sp3biskupiec.edupage.org%2F&amp;h=eAQEnsgq0AQGuwIF6HqNzBoM_rnyJdBJq04s6IOeE9O83rA&amp;enc=AZONv4tI5PZ4fWUBTNHZiWHK4S1jNs6xfE6bkMIOM6S7WkJaqiCnD2E61LFsnV3uCWUoGhlqQ11vD2gBykX5zMRqPJ62tpH75cS9NYObkfTMyW0AKCemGjCQgcN7biA4g0wpYZJehGV0XmD7b5BErchidwUKjEtlyXW8mKiwsOgYPHkrTNAgfKSRTofV9hB9V0jid--AMFf150T0vG9mbcU2&amp;s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51520" y="3717032"/>
            <a:ext cx="864096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9512" y="1196752"/>
            <a:ext cx="8640960" cy="1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378904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Szkoła Sportowych Talentów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C:\Users\Sony\Pictures\KRAJOBRAZY\dsc0414.jpg"/>
          <p:cNvPicPr>
            <a:picLocks noChangeAspect="1" noChangeArrowheads="1"/>
          </p:cNvPicPr>
          <p:nvPr/>
        </p:nvPicPr>
        <p:blipFill>
          <a:blip r:embed="rId2" cstate="print"/>
          <a:srcRect l="6263" b="13207"/>
          <a:stretch>
            <a:fillRect/>
          </a:stretch>
        </p:blipFill>
        <p:spPr bwMode="auto">
          <a:xfrm>
            <a:off x="395536" y="620688"/>
            <a:ext cx="4104456" cy="252302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4932040" y="126876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chemeClr val="bg1"/>
                </a:solidFill>
              </a:rPr>
              <a:t>Szkoła Podstawowa nr 3</a:t>
            </a:r>
          </a:p>
          <a:p>
            <a:r>
              <a:rPr lang="pl-PL" sz="2400" i="1" dirty="0">
                <a:solidFill>
                  <a:schemeClr val="bg1"/>
                </a:solidFill>
              </a:rPr>
              <a:t>i</a:t>
            </a:r>
            <a:r>
              <a:rPr lang="pl-PL" sz="2400" i="1" dirty="0" smtClean="0">
                <a:solidFill>
                  <a:schemeClr val="bg1"/>
                </a:solidFill>
              </a:rPr>
              <a:t>m. Orła Białego</a:t>
            </a:r>
          </a:p>
          <a:p>
            <a:r>
              <a:rPr lang="pl-PL" sz="2400" i="1" dirty="0">
                <a:solidFill>
                  <a:schemeClr val="bg1"/>
                </a:solidFill>
              </a:rPr>
              <a:t>w</a:t>
            </a:r>
            <a:r>
              <a:rPr lang="pl-PL" sz="2400" i="1" dirty="0" smtClean="0">
                <a:solidFill>
                  <a:schemeClr val="bg1"/>
                </a:solidFill>
              </a:rPr>
              <a:t> Biskupcu</a:t>
            </a:r>
            <a:endParaRPr lang="pl-PL" sz="2400" i="1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4797152"/>
            <a:ext cx="864096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720080"/>
          </a:xfrm>
        </p:spPr>
        <p:txBody>
          <a:bodyPr/>
          <a:lstStyle/>
          <a:p>
            <a:r>
              <a:rPr lang="pl-PL" dirty="0" smtClean="0"/>
              <a:t>Zadanie 4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ony\Pictures\JESIENNY ZAWRÓT 2016\DSC_0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608512" cy="3080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Sony\Pictures\JESIENNY ZAWRÓT 2016\DSC_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149551" cy="4704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323528" y="422108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Pani Agnieszka Jagodzińska udziela porad na temat zdrowego odżywiania.</a:t>
            </a:r>
          </a:p>
          <a:p>
            <a:endParaRPr lang="pl-PL" sz="2400" dirty="0" smtClean="0"/>
          </a:p>
          <a:p>
            <a:r>
              <a:rPr lang="pl-PL" sz="2400" dirty="0" smtClean="0"/>
              <a:t>Pani Jolanta Okuniewska proponuje notowanie aktywności ruchowej w formie dzienniczka.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8545" t="11418" r="15833" b="6118"/>
          <a:stretch>
            <a:fillRect/>
          </a:stretch>
        </p:blipFill>
        <p:spPr bwMode="auto">
          <a:xfrm>
            <a:off x="467544" y="404664"/>
            <a:ext cx="8280920" cy="585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611397"/>
            <a:ext cx="78024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W dniu dzisiejszym rodzice i uczniowie mogli skorzystać z pomocy pracowników banku PKO BP i otworzyć konto SKO dla uczniów aby mogli zarządzać swoimi oszczędnościami.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Nasze jesienne spotkanie to efekt współpracy i zaangażowania w życie szkoły rodziców, uczniów i wszystkich pracowników szkoły. Przygotowane stoiska przyciągały uwagę artystycznymi dekoracjami, bukietami jesiennych kwiatów, koszami warzyw. Stoły uginały się od bogactwa jesiennych przetworów i kulinarnych dzieł sztuki. Te produkty nie czekały długo na zbyt, wśród stoisk krążyli z wypełnionymi koszami amatorzy jesiennych smakołyków.</a:t>
            </a:r>
            <a:r>
              <a:rPr lang="pl-PL" sz="2400" dirty="0"/>
              <a:t> Dziękujemy wszystkim zaangażowanym w przygotowanie naszego jesiennego święta!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1D2129"/>
              </a:solidFill>
              <a:effectLst/>
              <a:latin typeface="Helvetica" charset="-18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1628800"/>
            <a:ext cx="756084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Helvetica" charset="-18"/>
                <a:ea typeface="Times New Roman" pitchFamily="18" charset="0"/>
                <a:cs typeface="Arial" pitchFamily="34" charset="0"/>
              </a:rPr>
              <a:t>Linki: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1D2129"/>
              </a:solidFill>
              <a:effectLst/>
              <a:latin typeface="Helvetica" charset="-18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Helvetica" charset="-18"/>
                <a:ea typeface="Times New Roman" pitchFamily="18" charset="0"/>
                <a:cs typeface="Arial" pitchFamily="34" charset="0"/>
              </a:rPr>
              <a:t>Galeria zdjęć dostępna na stronie 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365899"/>
                </a:solidFill>
                <a:effectLst/>
                <a:latin typeface="Helvetica" charset="-18"/>
                <a:ea typeface="Times New Roman" pitchFamily="18" charset="0"/>
                <a:cs typeface="Arial" pitchFamily="34" charset="0"/>
                <a:hlinkClick r:id="rId2"/>
              </a:rPr>
              <a:t>www.sp3biskupiec.edupage.org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365899"/>
              </a:solidFill>
              <a:effectLst/>
              <a:latin typeface="Helvetica" charset="-18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Helvetica" charset="-18"/>
                <a:ea typeface="Times New Roman" pitchFamily="18" charset="0"/>
                <a:cs typeface="Arial" pitchFamily="34" charset="0"/>
              </a:rPr>
              <a:t>Relacja z festynu zarejestrowana została w lokalnym programie informacyjnym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365899"/>
                </a:solidFill>
                <a:effectLst/>
                <a:latin typeface="Helvetica" charset="-18"/>
                <a:ea typeface="Times New Roman" pitchFamily="18" charset="0"/>
                <a:cs typeface="Arial" pitchFamily="34" charset="0"/>
                <a:hlinkClick r:id="rId3"/>
              </a:rPr>
              <a:t>https://www.youtube.com/watch?v=9nfebjTolrg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4608511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Zorganizowanie spotkania nt.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</a:t>
            </a:r>
            <a:r>
              <a:rPr lang="pl-PL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Roli sportu i zdrowego trybu życia”, </a:t>
            </a:r>
            <a:r>
              <a:rPr lang="pl-PL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 smtClean="0"/>
              <a:t>z </a:t>
            </a:r>
            <a:r>
              <a:rPr lang="pl-PL" dirty="0"/>
              <a:t>uznanym lokalnym sportowcem </a:t>
            </a:r>
            <a:r>
              <a:rPr lang="pl-PL" dirty="0" smtClean="0"/>
              <a:t>/ przedstawicielem </a:t>
            </a:r>
            <a:r>
              <a:rPr lang="pl-PL" dirty="0"/>
              <a:t>zdrowego trybu życia. </a:t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908720"/>
            <a:ext cx="727280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Zadanie zostało zrealizowane podczas cyklicznego festynu szkolnego, który odbył się 17 września 2016 roku (w sobotę)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10 "Jesienny zawrót głowy" </a:t>
            </a:r>
            <a:r>
              <a:rPr lang="pl-PL" sz="2400" dirty="0">
                <a:solidFill>
                  <a:srgbClr val="1D212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rgbClr val="1D2129"/>
                </a:solidFill>
                <a:ea typeface="Times New Roman" pitchFamily="18" charset="0"/>
                <a:cs typeface="Arial" pitchFamily="34" charset="0"/>
              </a:rPr>
              <a:t>pod hasłem: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smacznie, zdrowo i sportowo w SP3.</a:t>
            </a:r>
            <a:r>
              <a:rPr lang="pl-PL" sz="2400" dirty="0"/>
              <a:t> </a:t>
            </a:r>
            <a:endParaRPr lang="pl-PL" sz="24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/>
              <a:t>Podsumowując </a:t>
            </a:r>
            <a:r>
              <a:rPr lang="pl-PL" sz="2400" dirty="0"/>
              <a:t>kolejne jesienne spotkanie na obiektach naszej szkoły możemy się cieszyć, że naszą szkołę, atmosferę i klimat w niej panujący, budują nie tylko nauczyciele, pracownicy i uczniowie, ale również rodzice i mieszkańcy naszego miasta.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268760"/>
            <a:ext cx="7776864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Dzisiejsze spotkanie, oprócz kiermaszu smakołyków, przekąsek, przetworów i ciasteczek, odbyło się pod hasłem "smacznie, zdrowo i sportowo" i zainaugurowało szkolny rok sportowy.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Zaproszeni goście Krzysztof Mańkowski i Maciej Niedziółka opowiedzieli o swoich pasjach sportowych, zaprezentowali swoje sportowe trofea oraz przeprowadzili krótkie treningi: biegowy oraz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crossfit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, w których wzięli udział nasi uczniowie i ich rodzice. Na zakończenie zaprezentowali pokaz walki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jiujitsu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ony\Pictures\JESIENNY ZAWRÓT 2016\DSC_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474015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Sony\Pictures\JESIENNY ZAWRÓT 2016\DSC_0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74976"/>
            <a:ext cx="4658822" cy="3113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5796136" y="134076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Krzysztof Mańkowski</a:t>
            </a:r>
          </a:p>
          <a:p>
            <a:pPr>
              <a:buFont typeface="Arial" pitchFamily="34" charset="0"/>
              <a:buChar char="•"/>
            </a:pP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251520" y="4293096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err="1" smtClean="0"/>
              <a:t>ultramaratończyk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specjalista żywienia i wspomagania dietetycznego w sporcie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trener fitness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Sony\Pictures\JESIENNY ZAWRÓT 2016\DSC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597836" cy="3073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1" name="Picture 5" descr="C:\Users\Sony\Pictures\JESIENNY ZAWRÓT 2016\DSC_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456384" cy="5171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95536" y="414908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Maciej Niedziółka</a:t>
            </a:r>
            <a:r>
              <a:rPr lang="pl-PL" sz="2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/>
              <a:t> </a:t>
            </a:r>
            <a:r>
              <a:rPr lang="pl-PL" sz="2400" dirty="0" smtClean="0"/>
              <a:t>fizjoterapeuta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/>
              <a:t> </a:t>
            </a:r>
            <a:r>
              <a:rPr lang="pl-PL" sz="2400" dirty="0" smtClean="0"/>
              <a:t>trener </a:t>
            </a:r>
            <a:r>
              <a:rPr lang="pl-PL" sz="2400" dirty="0" err="1" smtClean="0"/>
              <a:t>crossfit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/>
              <a:t> </a:t>
            </a:r>
            <a:r>
              <a:rPr lang="pl-PL" sz="2400" dirty="0" smtClean="0"/>
              <a:t>zawodnik brazylijskiego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jiujitsu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Sony\Pictures\JESIENNY ZAWRÓT 2016\DSC_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4840263" cy="3241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2" name="Picture 2" descr="C:\Users\Sony\Pictures\JESIENNY ZAWRÓT 2016\DSC_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764705"/>
            <a:ext cx="474015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539552" y="486916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Trening biegowy z Krzysztofem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ony\Pictures\JESIENNY ZAWRÓT 2016\DSC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275673" cy="3526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1" name="Picture 3" descr="C:\Users\Sony\Pictures\JESIENNY ZAWRÓT 2016\DSC_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555593" cy="3044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5796136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1D2129"/>
                </a:solidFill>
                <a:ea typeface="Times New Roman" pitchFamily="18" charset="0"/>
                <a:cs typeface="Arial" pitchFamily="34" charset="0"/>
              </a:rPr>
              <a:t>Pokaz walki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jiujitsu</a:t>
            </a:r>
            <a:r>
              <a:rPr lang="pl-PL" sz="2400" dirty="0">
                <a:solidFill>
                  <a:srgbClr val="1D212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l-PL" sz="2400" dirty="0" smtClean="0">
                <a:solidFill>
                  <a:srgbClr val="1D2129"/>
                </a:solidFill>
                <a:ea typeface="Times New Roman" pitchFamily="18" charset="0"/>
                <a:cs typeface="Arial" pitchFamily="34" charset="0"/>
              </a:rPr>
              <a:t>w wykonaniu Krzysztofa i Maćka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43651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Młode pokolenie próbuje swoich sił z mistrzami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926124"/>
            <a:ext cx="74523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W tym roku szkolnym stawiamy na promowanie aktywności ruchowej uczniów, pracowników szkoły i rodziców. W tym celu został przygotowany "dzienniczek aktywności ruchowej". Już dziś uczestnicy festynu mogli zanotować wykonany trening z naszymi gośćmi. W parze z aktywnością ważnym elementem jest zdrowe odżywianie. Porad i konsultacji w tym zakresie udzielała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ea typeface="Times New Roman" pitchFamily="18" charset="0"/>
                <a:cs typeface="Arial" pitchFamily="34" charset="0"/>
              </a:rPr>
              <a:t> pani mgr inż. Agnieszka Jagodzińska- doradca żywieniowy.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400</Words>
  <Application>Microsoft Office PowerPoint</Application>
  <PresentationFormat>Pokaz na ekranie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Szkoła Sportowych Talentów</vt:lpstr>
      <vt:lpstr> Zorganizowanie spotkania nt.  „Roli sportu i zdrowego trybu życia”,  z uznanym lokalnym sportowcem / przedstawicielem zdrowego trybu życia. 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Sportowych Talentów</dc:title>
  <dc:creator>Sony</dc:creator>
  <cp:lastModifiedBy>Sony</cp:lastModifiedBy>
  <cp:revision>1</cp:revision>
  <dcterms:created xsi:type="dcterms:W3CDTF">2016-12-28T10:01:22Z</dcterms:created>
  <dcterms:modified xsi:type="dcterms:W3CDTF">2016-12-28T11:56:27Z</dcterms:modified>
</cp:coreProperties>
</file>