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D2E9-12BE-472B-A4DF-1C19F1AD8D4A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A7F5-F5F2-49D5-97CA-2BA70790A8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9512" y="1196752"/>
            <a:ext cx="8640960" cy="1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37890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Szkoła Sportowych Talentów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C:\Users\Sony\Pictures\KRAJOBRAZY\dsc0414.jpg"/>
          <p:cNvPicPr>
            <a:picLocks noChangeAspect="1" noChangeArrowheads="1"/>
          </p:cNvPicPr>
          <p:nvPr/>
        </p:nvPicPr>
        <p:blipFill>
          <a:blip r:embed="rId2" cstate="print"/>
          <a:srcRect l="6263" b="13207"/>
          <a:stretch>
            <a:fillRect/>
          </a:stretch>
        </p:blipFill>
        <p:spPr bwMode="auto">
          <a:xfrm>
            <a:off x="395536" y="620688"/>
            <a:ext cx="4104456" cy="252302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4932040" y="12687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chemeClr val="bg1"/>
                </a:solidFill>
              </a:rPr>
              <a:t>Szkoła Podstawowa nr 3</a:t>
            </a:r>
          </a:p>
          <a:p>
            <a:r>
              <a:rPr lang="pl-PL" sz="2400" i="1" dirty="0">
                <a:solidFill>
                  <a:schemeClr val="bg1"/>
                </a:solidFill>
              </a:rPr>
              <a:t>i</a:t>
            </a:r>
            <a:r>
              <a:rPr lang="pl-PL" sz="2400" i="1" dirty="0" smtClean="0">
                <a:solidFill>
                  <a:schemeClr val="bg1"/>
                </a:solidFill>
              </a:rPr>
              <a:t>m. Orła Białego</a:t>
            </a:r>
          </a:p>
          <a:p>
            <a:r>
              <a:rPr lang="pl-PL" sz="2400" i="1" dirty="0">
                <a:solidFill>
                  <a:schemeClr val="bg1"/>
                </a:solidFill>
              </a:rPr>
              <a:t>w</a:t>
            </a:r>
            <a:r>
              <a:rPr lang="pl-PL" sz="2400" i="1" dirty="0" smtClean="0">
                <a:solidFill>
                  <a:schemeClr val="bg1"/>
                </a:solidFill>
              </a:rPr>
              <a:t> Biskupcu</a:t>
            </a:r>
            <a:endParaRPr lang="pl-PL" sz="2400" i="1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4797152"/>
            <a:ext cx="8640960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352928" cy="720080"/>
          </a:xfrm>
        </p:spPr>
        <p:txBody>
          <a:bodyPr>
            <a:noAutofit/>
          </a:bodyPr>
          <a:lstStyle/>
          <a:p>
            <a:r>
              <a:rPr lang="pl-PL" sz="2400" dirty="0" smtClean="0"/>
              <a:t>Zadanie 1</a:t>
            </a:r>
          </a:p>
          <a:p>
            <a:r>
              <a:rPr lang="pl-PL" sz="2400" dirty="0" smtClean="0"/>
              <a:t> Zorganizowanie ogólnoszkolnego konkursu wiedzy o sporcie.</a:t>
            </a:r>
            <a:endParaRPr lang="pl-P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ny\Desktop\Święto szkoły 2016\DSC_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4789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7" name="Picture 3" descr="C:\Users\Sony\Desktop\Święto szkoły 2016\DSC_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3"/>
            <a:ext cx="3384376" cy="224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 descr="C:\Users\Sony\Desktop\Święto szkoły 2016\DSC_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79"/>
            <a:ext cx="3384376" cy="224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Picture 6" descr="C:\Users\Sony\Desktop\Święto szkoły 2016\DSC_0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664"/>
            <a:ext cx="34789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9" name="Picture 5" descr="C:\Users\Sony\Desktop\Święto szkoły 2016\DSC_0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276872"/>
            <a:ext cx="34789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ony\Desktop\Święto szkoły 2016\DSC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369641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1" name="Picture 3" descr="C:\Users\Sony\Desktop\Święto szkoły 2016\DSC_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69641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2" name="Picture 4" descr="C:\Users\Sony\Desktop\Święto szkoły 2016\DSC_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779912" cy="2503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4" name="Picture 6" descr="C:\Users\Sony\Desktop\Święto szkoły 2016\DSC_0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337025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3" name="Picture 5" descr="C:\Users\Sony\Desktop\Święto szkoły 2016\DSC_0145.JPG"/>
          <p:cNvPicPr>
            <a:picLocks noChangeAspect="1" noChangeArrowheads="1"/>
          </p:cNvPicPr>
          <p:nvPr/>
        </p:nvPicPr>
        <p:blipFill>
          <a:blip r:embed="rId6" cstate="print"/>
          <a:srcRect t="11321" b="15094"/>
          <a:stretch>
            <a:fillRect/>
          </a:stretch>
        </p:blipFill>
        <p:spPr bwMode="auto">
          <a:xfrm>
            <a:off x="3131840" y="2348880"/>
            <a:ext cx="252774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Picture 38" descr="C:\Users\Sony\Desktop\SZKOŁA SPORTOWYCH TALENTÓW 2016-2017\dyp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87060" cy="6071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236296" y="5517232"/>
            <a:ext cx="1343025" cy="638175"/>
          </a:xfrm>
          <a:prstGeom prst="flowChartPunchedTap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ea typeface="Calibri" pitchFamily="34" charset="0"/>
                <a:cs typeface="Times New Roman" pitchFamily="18" charset="0"/>
              </a:rPr>
              <a:t>Pi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ą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ea typeface="Calibri" pitchFamily="34" charset="0"/>
                <a:cs typeface="Times New Roman" pitchFamily="18" charset="0"/>
              </a:rPr>
              <a:t> to dru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ż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ea typeface="Calibri" pitchFamily="34" charset="0"/>
                <a:cs typeface="Times New Roman" pitchFamily="18" charset="0"/>
              </a:rPr>
              <a:t>yna      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okerman" pitchFamily="82" charset="0"/>
                <a:ea typeface="Calibri" pitchFamily="34" charset="0"/>
                <a:cs typeface="Times New Roman" pitchFamily="18" charset="0"/>
              </a:rPr>
              <a:t>    na 102!!!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536" y="132602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pl-PL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Regulamin "Turnieju wiedzy o sporcie i promocji zdrowia"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turnieju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Popularyzacja wiedzy o  sporcie w formie rywalizacji międzyklasowej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Wzbogacenie wiedzy nt. historii sportu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Promowanie aktywności ruchowej i zdrowego stylu życia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Aktywny sposób uczczenia Święta Szkoły 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Zdrowia i Działania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Organizator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turnieju: 	Zespół ds. PROMOCJI ZDROWIA i realizacji programu "Szkoła sportowych talentów"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Patronat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turnieju:	Towarzystwo 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Przyjaciele Szkoły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Miejsce i termin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	sala gimnastyczna SP nr 3 im. Orła Białego w Biskupcu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10.11.2016r. godz. 8.00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Uczestnicy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	uczniowie klas 4-6 SP nr 3 im. Orła Białego w Biskupcu: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pięcioosobowe drużyny – wybrane przez uczniów i wychowawców; w skład drużyny wchodzi co najmniej 2 chłopców i co najmniej 2 dziewczynki.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Program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turnieju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8.00 – zbiórka uczestników turnieju i kibiców na sali gimnastycznej (sprawdzenie obecności i gotowości drużyn do turnieju)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8.10 – otwarcie turnieju przez panią dyrektor Bożenę Lasocką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przedstawienie jego zasad przez Jolantę Okuniewską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8.15 – rozpoczęcie turnieju (ok. 9.10 zadanie końcowe dla kibiców)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9.15 – ogłoszenie wyników turnieju i rozdanie nagród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9.25 – przerwa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Obowiązki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drużyn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Drużyny są zobowiązane do przestrzegania niniejszego regulaminu oraz zasady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sportowej rywalizacji „fair play".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Drużyna musi posiadać kapitana/ lidera, który m.in. ma możliwość występowania w sytuacjach spornych.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Drużynom nie wolno kontaktować się z kibicami w celu uzyskania podpowiedzi do wykonywanych zadań.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Każdy uczeń z reprezentacji winien być wyposażony w charakterystyczny dla jego drużyny emblemat (oznakowanie wskazujące na reprezentowanie swojej klasy). W przypadku jego braku – zespół zostanie oznakowany przez organizatora.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Ustalenia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organizacyjne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Imienne listy zawodników (ze wskazanym kapitanem drużyny) należy przekazać p. J. Okuniewskiej do dnia 9.11.16r.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Wszyscy uczestnicy turnieju wyrażają zgodę na wykorzystywanie ich wizerunku w celach promocyjnych.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Szczegółowych informacji dotyczących turnieju udziela zespół organizatorski w składzie: J. Okuniewska, B. Dotka i J. Dutkowska.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Zespół organizatorski odpowiada za właściwą organizację i przebieg turnieju.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04048" y="5661248"/>
            <a:ext cx="234230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MILE WIDZIANY doping kibiców!!!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0" y="548680"/>
          <a:ext cx="8712969" cy="5836307"/>
        </p:xfrm>
        <a:graphic>
          <a:graphicData uri="http://schemas.openxmlformats.org/drawingml/2006/table">
            <a:tbl>
              <a:tblPr/>
              <a:tblGrid>
                <a:gridCol w="576066"/>
                <a:gridCol w="1008112"/>
                <a:gridCol w="3302113"/>
                <a:gridCol w="407192"/>
                <a:gridCol w="3419486"/>
              </a:tblGrid>
              <a:tr h="18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Godz.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 KLASY 0-III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KLASY IV- VI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7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7.50-8.30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Sala lekcyjna</a:t>
                      </a: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Wspólne śniadanie: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przygotowanie z przyniesionych produktów kanapek i przekąsek, sałatek owocowych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wykonanie dokumentacji foto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sok oraz ciasto od R.R.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odpowiedzialni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wychowawcy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Wykonanie dokumentacji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foto Edyta Salamończyk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Sala gimnastyczna</a:t>
                      </a: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Turniej wiedzy o sporcie i promocji zdrowia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Rywalizują 5-cio osobowe drużyny wyznaczone przez wychowawców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Tematyka to: wiedza o sporcie współczesnym, historia sportu, zdrowy tryb życia, zdrowe odżywianie, profilaktyka zachowań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przygotowanie i prowadzenie: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Jolanta Okuniewska, Beata Dotka, Joanna Dutkowska, Robert Balcewicz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Dokumentacja foto: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Zbigniew Zastryżny</a:t>
                      </a: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8.40-9.25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Przygotowanie plakatu w dowolnej formie plastycznej promującego udział w zajęciach wych. fiz. i aktywnego spędzania czasu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Prezentacja plakatów na gazetce klasowej lub drzwiach klasy.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odpowiedzialni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wychowawcy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wykonanie dokumentacji foto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Edyta Salamończyk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9.35-10.20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Sala gimnast.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Apel z okazji Święta Niepodległości i Święta Szkoły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8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10.30-11.15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Sala gimnastyczna</a:t>
                      </a: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Turniej promocji zdrowia: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sposoby spędzania czasu wolnego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zachowania fair play i kulturalnego zachowania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zasady zdrowego odżywiania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Przygotowanie i prowadzenie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: Joanna Dutkowska, Joanna Struj,</a:t>
                      </a: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Sala lekcyjna</a:t>
                      </a: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sok oraz ciasto od R.R.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Przygotowanie plakatu w dowolnej formie plastycznej promującego udział w zajęciach wych. fiz. i aktywnego spędzania czasu.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Prezentacja plakatów na gazetce klasowej lub drzwiach klasy.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odpowiedzialni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wychowawcy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Wykonanie dokumentacji foto </a:t>
                      </a: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Zbigniew Zastryżny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11.15 ...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Stołówka, świetlica</a:t>
                      </a: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Calibri"/>
                          <a:ea typeface="Calibri"/>
                          <a:cs typeface="Times New Roman"/>
                        </a:rPr>
                        <a:t>Obiad, odjazdy</a:t>
                      </a: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11.30-12.30</a:t>
                      </a: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Calibri"/>
                          <a:ea typeface="Calibri"/>
                          <a:cs typeface="Times New Roman"/>
                        </a:rPr>
                        <a:t>Pokój nauczycielski</a:t>
                      </a:r>
                    </a:p>
                  </a:txBody>
                  <a:tcPr marL="41531" marR="415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Kawa, ciasto i dobry nastrój dla wszystkich pracowników szkoły :-)</a:t>
                      </a:r>
                      <a:endParaRPr lang="pl-P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31" marR="4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Program Święta Szkoły 10 listopada 2016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240323"/>
            <a:ext cx="784887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Zadania do Turnieju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Pomoce i materiały: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zestaw piktogramów różnych dyscyplin sportowych(zad. 1 + punktacja)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8 kartek papieru A4 + 8 pisaków (zad. 3)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8 zestawów puzzli + 8 arkuszy szarego papieru + 8 markerów i klejów(zad. 4)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8 plansz do przyklejania punktów 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99592" y="2060848"/>
            <a:ext cx="76683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Zadanie na </a:t>
            </a:r>
            <a:r>
              <a:rPr kumimoji="0" lang="pl-P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START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Drużyny losują koperty, w których znajdują się po trzy piktogramy ilustrujące różne dyscypliny sportowe. Zadaniem drużyny jest określenie nazw tych dyscyplin.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Czas na wykonanie zadania: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minuty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Max ilość punktów: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(za każdą właściwą nazwę 1 punkt)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99592" y="3356992"/>
            <a:ext cx="72728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Zadanie 2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Każda drużyna losuje zestaw 3. pytań otwartych. Po wspólnym opracowaniu odpowiedzi, wybrana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osoba z drużyny podaje na forum odpowiedzi.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Czas na przygotowanie odpowiedzi:	3 minuty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Max ilość punktów: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(za każdą właściwą odpowiedź 1 punkt)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71600" y="4635713"/>
            <a:ext cx="69847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ZESTAWY PYTAŃ DO ZADANIA 2.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ZESTAW	a) Nazwa biegu maratońskiego pochodzi od jakiego wydarzenia historycznego?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b)Wymień co najmniej 5 współczesnych gier zespołowych.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c)Z ilu i jakich posiłków powinna składać się dieta ucznia szkoły podstawowej?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d)Określ PRAWDA czy FAŁSZ: Zawsze myjemy ręce 1 godzinę przed jedzeniem.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33265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</a:t>
            </a:r>
            <a:r>
              <a:rPr lang="pl-PL" dirty="0"/>
              <a:t>	</a:t>
            </a:r>
            <a:r>
              <a:rPr lang="pl-PL" sz="1400" dirty="0"/>
              <a:t>a) Wymień 3 konkurencje sportowe igrzysk starożytnych.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b)Wymień </a:t>
            </a:r>
            <a:r>
              <a:rPr lang="pl-PL" sz="1400" dirty="0"/>
              <a:t>co najmniej 5 współczesnych  konkurencji lekkoatletycznych.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c)Wymień </a:t>
            </a:r>
            <a:r>
              <a:rPr lang="pl-PL" sz="1400" dirty="0"/>
              <a:t>podstawowe składniki zawarte w produktach spożywczych?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</a:t>
            </a:r>
            <a:r>
              <a:rPr lang="pl-PL" sz="1400" dirty="0"/>
              <a:t>) Określ PRAWDA czy FAŁSZ: Brak spożywanych witamin nie powoduje utraty </a:t>
            </a:r>
            <a:r>
              <a:rPr lang="pl-PL" sz="1400" dirty="0" smtClean="0"/>
              <a:t> zdrowia</a:t>
            </a:r>
            <a:r>
              <a:rPr lang="pl-PL" sz="1400" dirty="0"/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1600" y="141277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	a) Jak nazywano 4 letni okres miedzy kolejnymi igrzyskami starożytnymi?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b)W </a:t>
            </a:r>
            <a:r>
              <a:rPr lang="pl-PL" sz="1400" dirty="0"/>
              <a:t>którym wieku odbyły się pierwsze współczesne igrzyska olimpijskie?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c)Zaproponuj </a:t>
            </a:r>
            <a:r>
              <a:rPr lang="pl-PL" sz="1400" dirty="0"/>
              <a:t>jadłospis na II śniadanie ucznia.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</a:t>
            </a:r>
            <a:r>
              <a:rPr lang="pl-PL" sz="1400" dirty="0"/>
              <a:t>) Określ PRAWDA czy FAŁSZ: Zęby myjemy zawsze rano i wieczorem tylko lewą ręką.</a:t>
            </a:r>
          </a:p>
        </p:txBody>
      </p:sp>
      <p:sp>
        <p:nvSpPr>
          <p:cNvPr id="4" name="Prostokąt 3"/>
          <p:cNvSpPr/>
          <p:nvPr/>
        </p:nvSpPr>
        <p:spPr>
          <a:xfrm>
            <a:off x="971600" y="242088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	a) Jak nazywał się obiekt, na którym odbywały się starożytne igrzyska?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b)W </a:t>
            </a:r>
            <a:r>
              <a:rPr lang="pl-PL" sz="1400" dirty="0"/>
              <a:t>jakim kraju i w jakim mieście odbyły się ostatnie współczesne igrzyska  olimpijskie?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c)Podaj</a:t>
            </a:r>
            <a:r>
              <a:rPr lang="pl-PL" sz="1400" dirty="0"/>
              <a:t>, co zabrałbyś do plecaka wybierając się na wycieczkę rowerową trwającą 4 godziny?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</a:t>
            </a:r>
            <a:r>
              <a:rPr lang="pl-PL" sz="1400" dirty="0"/>
              <a:t>) Określ PRAWDA czy FAŁSZ: Produkty mleczne produkowane są z mleka krowiego.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971600" y="342900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	a) Kto mógł wziąć udział w starożytnych igrzyskach?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b)W </a:t>
            </a:r>
            <a:r>
              <a:rPr lang="pl-PL" sz="1400" dirty="0"/>
              <a:t>którym roku odbyły Mistrzostwa Europy w piłce nożnej organizowane przez Polskę i </a:t>
            </a:r>
            <a:r>
              <a:rPr lang="pl-PL" sz="1400" dirty="0" smtClean="0"/>
              <a:t>	Ukrainę</a:t>
            </a:r>
            <a:r>
              <a:rPr lang="pl-PL" sz="1400" dirty="0"/>
              <a:t>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c)Jakie </a:t>
            </a:r>
            <a:r>
              <a:rPr lang="pl-PL" sz="1400" dirty="0"/>
              <a:t>czynności wykonasz udzielając  pierwszej pomocy osobie, która nagle upadła i się </a:t>
            </a:r>
            <a:r>
              <a:rPr lang="pl-PL" sz="1400" dirty="0" smtClean="0"/>
              <a:t>	nie rusza</a:t>
            </a:r>
            <a:r>
              <a:rPr lang="pl-PL" sz="1400" dirty="0"/>
              <a:t>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</a:t>
            </a:r>
            <a:r>
              <a:rPr lang="pl-PL" sz="1400" dirty="0"/>
              <a:t>) Określ PRAWDA czy FAŁSZ:  Bardzo słone potrawy należy łączyć ze słodkimi przekąskami.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99592" y="486916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	a) Czym charakteryzował się bieg hoplitów podczas igrzysk starożytnych?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b)Podaj </a:t>
            </a:r>
            <a:r>
              <a:rPr lang="pl-PL" sz="1400" dirty="0"/>
              <a:t>imię nazwisko olimpijczyka pochodzącego z Biskupca oraz konkurencję  sportową </a:t>
            </a:r>
            <a:r>
              <a:rPr lang="pl-PL" sz="1400" dirty="0" smtClean="0"/>
              <a:t>	przez  niego </a:t>
            </a:r>
            <a:r>
              <a:rPr lang="pl-PL" sz="1400" dirty="0"/>
              <a:t>uprawianą?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c)Wymień </a:t>
            </a:r>
            <a:r>
              <a:rPr lang="pl-PL" sz="1400" dirty="0"/>
              <a:t>co najmniej 3 ważne zasady "fair play" w sporcie i w życiu.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d)Określ </a:t>
            </a:r>
            <a:r>
              <a:rPr lang="pl-PL" sz="1400" dirty="0"/>
              <a:t>PRAWDA czy FAŁSZ: Jeden obfity posiłek zastępuje trzy lekkie posiłki i daje nam </a:t>
            </a:r>
            <a:r>
              <a:rPr lang="pl-PL" sz="1400" dirty="0" smtClean="0"/>
              <a:t>	energię na </a:t>
            </a:r>
            <a:r>
              <a:rPr lang="pl-PL" sz="1400" dirty="0"/>
              <a:t>cały dzień..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54868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	a) W jakich strojach występowali zawodnicy podczas igrzysk starożytnych?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b)Piłka </a:t>
            </a:r>
            <a:r>
              <a:rPr lang="pl-PL" sz="1400" dirty="0"/>
              <a:t>siatkowa to gra zespołowa: podaj ilu zawodników liczy drużyna na boisku, ile </a:t>
            </a:r>
            <a:r>
              <a:rPr lang="pl-PL" sz="1400" dirty="0" smtClean="0"/>
              <a:t>	punktów  musi </a:t>
            </a:r>
            <a:r>
              <a:rPr lang="pl-PL" sz="1400" dirty="0"/>
              <a:t>zdobyć drużyna aby wygrać set?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c)Wymień </a:t>
            </a:r>
            <a:r>
              <a:rPr lang="pl-PL" sz="1400" dirty="0"/>
              <a:t>elementy piramidy żywienia?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</a:t>
            </a:r>
            <a:r>
              <a:rPr lang="pl-PL" sz="1400" dirty="0"/>
              <a:t>) Określ PRAWDA czy FAŁSZ: Sprawność i zdrowie zapewnia szczepienie przeciw </a:t>
            </a:r>
            <a:r>
              <a:rPr lang="pl-PL" sz="1400" dirty="0" smtClean="0"/>
              <a:t>	chorobom  zakaźnym</a:t>
            </a:r>
            <a:r>
              <a:rPr lang="pl-PL" sz="1400" dirty="0"/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1600" y="1916832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ZESTAW	a) Jakie nagrody otrzymywali zwycięzcy konkurencji sportowych starożytnych </a:t>
            </a:r>
            <a:r>
              <a:rPr lang="pl-PL" sz="1400" dirty="0" smtClean="0"/>
              <a:t>	igrzysk</a:t>
            </a:r>
            <a:r>
              <a:rPr lang="pl-PL" sz="1400" dirty="0"/>
              <a:t>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b)Podaj </a:t>
            </a:r>
            <a:r>
              <a:rPr lang="pl-PL" sz="1400" dirty="0"/>
              <a:t>inną, używaną często w Polsce  nazwę piłki ręcznej? 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c)Według </a:t>
            </a:r>
            <a:r>
              <a:rPr lang="pl-PL" sz="1400" dirty="0"/>
              <a:t>zaleceń Światowej Organizacji Zdrowia ile czasu codziennie powinniśmy  </a:t>
            </a:r>
            <a:r>
              <a:rPr lang="pl-PL" sz="1400" dirty="0" smtClean="0"/>
              <a:t>	poświęcić  </a:t>
            </a:r>
            <a:r>
              <a:rPr lang="pl-PL" sz="1400" dirty="0"/>
              <a:t>na </a:t>
            </a:r>
            <a:r>
              <a:rPr lang="pl-PL" sz="1400" dirty="0" smtClean="0"/>
              <a:t>aktywność </a:t>
            </a:r>
            <a:r>
              <a:rPr lang="pl-PL" sz="1400" dirty="0"/>
              <a:t>ruchową?</a:t>
            </a:r>
          </a:p>
          <a:p>
            <a:r>
              <a:rPr lang="pl-PL" sz="1400" dirty="0"/>
              <a:t>	</a:t>
            </a:r>
            <a:r>
              <a:rPr lang="pl-PL" sz="1400" dirty="0" smtClean="0"/>
              <a:t>d</a:t>
            </a:r>
            <a:r>
              <a:rPr lang="pl-PL" sz="1400" dirty="0"/>
              <a:t>) Określ PRAWDA czy FAŁSZ: Narkotyki to tabletki podawane doustnie podczas </a:t>
            </a:r>
            <a:r>
              <a:rPr lang="pl-PL" sz="1400" dirty="0" smtClean="0"/>
              <a:t>	przeziębienia</a:t>
            </a:r>
            <a:r>
              <a:rPr lang="pl-PL" sz="1400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79712" y="3573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Opracował zespół:</a:t>
            </a:r>
          </a:p>
          <a:p>
            <a:r>
              <a:rPr lang="pl-PL" sz="1400" dirty="0"/>
              <a:t>Beata Dotka, Jolanta Okuniewska, Joanna Dutkowska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2060848"/>
            <a:ext cx="7272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Zadanie 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Drużyny losują numery stanowisk, przy których znajdują się puzzle różnych boisk i aren sportowych. Każdy zestaw puzzli zawiera 8 elementów, ale 3 z nich są niepotrzebne. Zadaniem drużyny jest ułożenie właściwych elementów w całość, przyklejenie ich na arkusz papieru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tak, aby elementy nie odstawały!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i podpisanie, jaka dyscyplina sportowa (zawody) rozgrywana jest  na powstałej arenie. Po skończonym zadaniu drużyna wraca szybko do swojego stolika.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Czas na wykonanie zadania: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minuty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Max ilość punktów: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(za właściwe przyklejenie elementów i za nazwę dyscypliny)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Punkt BONUS – dla drużyny, która najszybciej wykona bezbłędnie swoje zadanie.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1600" y="404664"/>
            <a:ext cx="72728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Zadanie 3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Każda drużyna opracowuje zestaw ćwiczeń rozgrzewających (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całe ciało !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 Jedna osoba z drużyny  opisuje ćwiczenia, a druga demonstruje.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Czas na przygotowanie prezentacji ćwiczeń: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minut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Prezentacja ćwiczeń: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minuty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Max ilość punktów: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 każde ćwiczenie 1 punkt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Punkt BONUS, jeśli ćwiczenia obejmą całe ciało (nogi, ramiona, tyłów/talia, głowa/szyja)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Turniej Wiedzy o Sporcie i Promocji </a:t>
            </a:r>
            <a:r>
              <a:rPr lang="pl-PL" sz="2000" b="1" dirty="0" smtClean="0"/>
              <a:t>Zdrowia- podsumowanie</a:t>
            </a:r>
            <a:endParaRPr lang="pl-PL" sz="2000" b="1" dirty="0"/>
          </a:p>
          <a:p>
            <a:pPr algn="just"/>
            <a:r>
              <a:rPr lang="pl-PL" dirty="0"/>
              <a:t>10 listopada z okazji obchodów Święta Szkoły odbył się Szkolny Turniej Wiedzy o Sporcie i Promocji Zdrowia. </a:t>
            </a:r>
          </a:p>
          <a:p>
            <a:pPr algn="just"/>
            <a:r>
              <a:rPr lang="pl-PL" dirty="0"/>
              <a:t>Turniej odbył sie w dwóch częściach. W pierwszej uczestniczyły drużyny reprezentujące klasy 4- 6, w drugiej części reprezentanci klas 0- 3.</a:t>
            </a:r>
          </a:p>
          <a:p>
            <a:pPr algn="just"/>
            <a:r>
              <a:rPr lang="pl-PL" dirty="0"/>
              <a:t>Drużyny musiały wykazać się wiedzą na temat historii sportu, </a:t>
            </a:r>
            <a:r>
              <a:rPr lang="pl-PL" dirty="0" err="1" smtClean="0"/>
              <a:t>sportu</a:t>
            </a:r>
            <a:r>
              <a:rPr lang="pl-PL" dirty="0" smtClean="0"/>
              <a:t> </a:t>
            </a:r>
            <a:r>
              <a:rPr lang="pl-PL" dirty="0"/>
              <a:t>współczesnego i zasad zdrowego stylu życia oraz wykonać zadania praktyczne.</a:t>
            </a:r>
          </a:p>
          <a:p>
            <a:pPr algn="just"/>
            <a:r>
              <a:rPr lang="pl-PL" dirty="0"/>
              <a:t>Publiczność zgromadzona na widowni, gorąco dopingowała swoje drużyny, a w </a:t>
            </a:r>
            <a:r>
              <a:rPr lang="pl-PL" dirty="0" smtClean="0"/>
              <a:t>czasie gdy </a:t>
            </a:r>
            <a:r>
              <a:rPr lang="pl-PL" dirty="0"/>
              <a:t>zawodnicy przygotowywali się do zadań, uczestniczyła w tanecznych animacjach.</a:t>
            </a:r>
          </a:p>
          <a:p>
            <a:pPr algn="just"/>
            <a:r>
              <a:rPr lang="pl-PL" dirty="0"/>
              <a:t>Najlepszą drużyną okazał się zespół z  klasy 6b, II miejsce zajęła drużyna z klasy 5b, </a:t>
            </a:r>
            <a:endParaRPr lang="pl-PL" dirty="0" smtClean="0"/>
          </a:p>
          <a:p>
            <a:pPr algn="just"/>
            <a:r>
              <a:rPr lang="pl-PL" dirty="0" smtClean="0"/>
              <a:t>III </a:t>
            </a:r>
            <a:r>
              <a:rPr lang="pl-PL" dirty="0"/>
              <a:t>miejsce przypadło dwóm drużynom z klasy 5c i 4b. Wszystkie drużyny otrzymały pamiątkowe dyplomy oraz nagrody ufundowane przez </a:t>
            </a:r>
            <a:r>
              <a:rPr lang="pl-PL" dirty="0" smtClean="0"/>
              <a:t>Towarzystwo </a:t>
            </a:r>
            <a:r>
              <a:rPr lang="pl-PL" dirty="0"/>
              <a:t>Przyjaciele Szkoły.</a:t>
            </a:r>
          </a:p>
          <a:p>
            <a:pPr algn="just"/>
            <a:r>
              <a:rPr lang="pl-PL" dirty="0"/>
              <a:t>Turniej przygotował zespół w składzie: Jolanta Okuniewska, Beata Dotka, Joanna Dutkowska</a:t>
            </a:r>
          </a:p>
          <a:p>
            <a:pPr algn="just"/>
            <a:r>
              <a:rPr lang="pl-PL" dirty="0" err="1"/>
              <a:t>Fotorelacja</a:t>
            </a:r>
            <a:r>
              <a:rPr lang="pl-PL" dirty="0"/>
              <a:t>: Zbigniew </a:t>
            </a:r>
            <a:r>
              <a:rPr lang="pl-PL" dirty="0" err="1"/>
              <a:t>Zastryżny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ny\Desktop\Święto szkoły 2016\DS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0165"/>
            <a:ext cx="4032448" cy="2670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Picture 3" descr="C:\Users\Sony\Desktop\Święto szkoły 2016\DSC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3"/>
            <a:ext cx="39138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C:\Users\Sony\Desktop\Święto szkoły 2016\DSC_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2256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5" name="Picture 5" descr="C:\Users\Sony\Desktop\Święto szkoły 2016\DSC_0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02256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899592" y="4046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Fotorelacja</a:t>
            </a:r>
            <a:r>
              <a:rPr lang="pl-PL" dirty="0" smtClean="0"/>
              <a:t> z Turnieju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712</Words>
  <Application>Microsoft Office PowerPoint</Application>
  <PresentationFormat>Pokaz na ekranie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Szkoła Sportowych Talentów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Sportowych Talentów</dc:title>
  <dc:creator>Sony</dc:creator>
  <cp:lastModifiedBy>Sony</cp:lastModifiedBy>
  <cp:revision>5</cp:revision>
  <dcterms:created xsi:type="dcterms:W3CDTF">2016-12-07T14:28:43Z</dcterms:created>
  <dcterms:modified xsi:type="dcterms:W3CDTF">2016-12-28T12:10:45Z</dcterms:modified>
</cp:coreProperties>
</file>